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62" r:id="rId3"/>
    <p:sldId id="284" r:id="rId4"/>
    <p:sldId id="286" r:id="rId5"/>
    <p:sldId id="261" r:id="rId6"/>
    <p:sldId id="265" r:id="rId7"/>
    <p:sldId id="264" r:id="rId8"/>
    <p:sldId id="266" r:id="rId9"/>
    <p:sldId id="263" r:id="rId10"/>
    <p:sldId id="259" r:id="rId11"/>
    <p:sldId id="260" r:id="rId12"/>
    <p:sldId id="282" r:id="rId13"/>
    <p:sldId id="283" r:id="rId14"/>
    <p:sldId id="285" r:id="rId15"/>
    <p:sldId id="272" r:id="rId16"/>
    <p:sldId id="268" r:id="rId17"/>
    <p:sldId id="258" r:id="rId18"/>
    <p:sldId id="274" r:id="rId19"/>
    <p:sldId id="277" r:id="rId20"/>
  </p:sldIdLst>
  <p:sldSz cx="9144000" cy="5143500" type="screen16x9"/>
  <p:notesSz cx="6858000" cy="9144000"/>
  <p:embeddedFontLst>
    <p:embeddedFont>
      <p:font typeface="Patrick Hand" pitchFamily="2" charset="77"/>
      <p:regular r:id="rId22"/>
    </p:embeddedFont>
    <p:embeddedFont>
      <p:font typeface="Patrick Hand SC" pitchFamily="2" charset="77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7E5163-F8BE-414F-A5AB-92124646D241}" v="125" dt="2019-08-20T12:17:57.825"/>
  </p1510:revLst>
</p1510:revInfo>
</file>

<file path=ppt/tableStyles.xml><?xml version="1.0" encoding="utf-8"?>
<a:tblStyleLst xmlns:a="http://schemas.openxmlformats.org/drawingml/2006/main" def="{59D4C97F-452A-4F41-9FE3-B8DE8758039E}">
  <a:tblStyle styleId="{59D4C97F-452A-4F41-9FE3-B8DE875803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53"/>
    <p:restoredTop sz="93153"/>
  </p:normalViewPr>
  <p:slideViewPr>
    <p:cSldViewPr snapToGrid="0" snapToObjects="1">
      <p:cViewPr varScale="1">
        <p:scale>
          <a:sx n="140" d="100"/>
          <a:sy n="140" d="100"/>
        </p:scale>
        <p:origin x="1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ableStyles" Target="tableStyles.xml"/></Relationships>
</file>

<file path=ppt/media/image1.jpg>
</file>

<file path=ppt/media/image10.tiff>
</file>

<file path=ppt/media/image11.png>
</file>

<file path=ppt/media/image12.tiff>
</file>

<file path=ppt/media/image13.tiff>
</file>

<file path=ppt/media/image14.tiff>
</file>

<file path=ppt/media/image15.jpg>
</file>

<file path=ppt/media/image16.tiff>
</file>

<file path=ppt/media/image17.png>
</file>

<file path=ppt/media/image18.tiff>
</file>

<file path=ppt/media/image19.tiff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2894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4628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60099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7614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84035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71886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52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5957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40425" y="1991825"/>
            <a:ext cx="4063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068100" y="4101500"/>
            <a:ext cx="30078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4297650" y="4711450"/>
            <a:ext cx="548700" cy="43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556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2457500" y="1583350"/>
            <a:ext cx="42291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457500" y="2840054"/>
            <a:ext cx="42291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3135950" y="922850"/>
            <a:ext cx="2872200" cy="3588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Char char="&gt;"/>
              <a:defRPr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4297650" y="4726525"/>
            <a:ext cx="548700" cy="41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/>
          <p:nvPr/>
        </p:nvSpPr>
        <p:spPr>
          <a:xfrm rot="254369">
            <a:off x="3871013" y="1231044"/>
            <a:ext cx="1406078" cy="118636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1628275" y="1428825"/>
            <a:ext cx="58875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&gt;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1876225" y="1420400"/>
            <a:ext cx="2345100" cy="31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1876225" y="1853502"/>
            <a:ext cx="2345100" cy="203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&gt;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/>
          <p:nvPr/>
        </p:nvSpPr>
        <p:spPr>
          <a:xfrm rot="254369">
            <a:off x="3871013" y="1231044"/>
            <a:ext cx="1406078" cy="118636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1628225" y="1428825"/>
            <a:ext cx="27213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&gt;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2"/>
          </p:nvPr>
        </p:nvSpPr>
        <p:spPr>
          <a:xfrm>
            <a:off x="4794549" y="1428825"/>
            <a:ext cx="27213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&gt;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/>
          <p:nvPr/>
        </p:nvSpPr>
        <p:spPr>
          <a:xfrm rot="254369">
            <a:off x="3871013" y="1231044"/>
            <a:ext cx="1406078" cy="118636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1628275" y="1428825"/>
            <a:ext cx="1786500" cy="29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&gt;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2"/>
          </p:nvPr>
        </p:nvSpPr>
        <p:spPr>
          <a:xfrm>
            <a:off x="3646725" y="1428825"/>
            <a:ext cx="1786500" cy="29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&gt;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3"/>
          </p:nvPr>
        </p:nvSpPr>
        <p:spPr>
          <a:xfrm>
            <a:off x="5665175" y="1428825"/>
            <a:ext cx="1786500" cy="29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&gt;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-"/>
              <a:defRPr sz="16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 rot="254369">
            <a:off x="3871013" y="1231044"/>
            <a:ext cx="1406078" cy="118636"/>
          </a:xfrm>
          <a:custGeom>
            <a:avLst/>
            <a:gdLst/>
            <a:ahLst/>
            <a:cxnLst/>
            <a:rect l="l" t="t" r="r" b="b"/>
            <a:pathLst>
              <a:path w="82170" h="8963" extrusionOk="0">
                <a:moveTo>
                  <a:pt x="60471" y="1"/>
                </a:moveTo>
                <a:lnTo>
                  <a:pt x="60547" y="39"/>
                </a:lnTo>
                <a:lnTo>
                  <a:pt x="60660" y="1"/>
                </a:lnTo>
                <a:close/>
                <a:moveTo>
                  <a:pt x="63019" y="95"/>
                </a:moveTo>
                <a:lnTo>
                  <a:pt x="62924" y="190"/>
                </a:lnTo>
                <a:lnTo>
                  <a:pt x="63019" y="190"/>
                </a:lnTo>
                <a:lnTo>
                  <a:pt x="63019" y="95"/>
                </a:lnTo>
                <a:close/>
                <a:moveTo>
                  <a:pt x="82075" y="944"/>
                </a:moveTo>
                <a:lnTo>
                  <a:pt x="82075" y="1039"/>
                </a:lnTo>
                <a:lnTo>
                  <a:pt x="81980" y="1133"/>
                </a:lnTo>
                <a:lnTo>
                  <a:pt x="81792" y="1133"/>
                </a:lnTo>
                <a:lnTo>
                  <a:pt x="81697" y="1039"/>
                </a:lnTo>
                <a:lnTo>
                  <a:pt x="81509" y="1227"/>
                </a:lnTo>
                <a:lnTo>
                  <a:pt x="81886" y="1227"/>
                </a:lnTo>
                <a:lnTo>
                  <a:pt x="82169" y="1039"/>
                </a:lnTo>
                <a:lnTo>
                  <a:pt x="82075" y="944"/>
                </a:lnTo>
                <a:close/>
                <a:moveTo>
                  <a:pt x="44151" y="1510"/>
                </a:moveTo>
                <a:lnTo>
                  <a:pt x="43962" y="1605"/>
                </a:lnTo>
                <a:lnTo>
                  <a:pt x="44245" y="1605"/>
                </a:lnTo>
                <a:lnTo>
                  <a:pt x="44151" y="1510"/>
                </a:lnTo>
                <a:close/>
                <a:moveTo>
                  <a:pt x="43019" y="1699"/>
                </a:moveTo>
                <a:lnTo>
                  <a:pt x="42830" y="1793"/>
                </a:lnTo>
                <a:lnTo>
                  <a:pt x="42956" y="1762"/>
                </a:lnTo>
                <a:lnTo>
                  <a:pt x="43019" y="1699"/>
                </a:lnTo>
                <a:close/>
                <a:moveTo>
                  <a:pt x="13585" y="5472"/>
                </a:moveTo>
                <a:lnTo>
                  <a:pt x="13585" y="5504"/>
                </a:lnTo>
                <a:lnTo>
                  <a:pt x="13585" y="5504"/>
                </a:lnTo>
                <a:lnTo>
                  <a:pt x="13680" y="5472"/>
                </a:lnTo>
                <a:close/>
                <a:moveTo>
                  <a:pt x="15095" y="6321"/>
                </a:moveTo>
                <a:lnTo>
                  <a:pt x="14812" y="6416"/>
                </a:lnTo>
                <a:lnTo>
                  <a:pt x="14812" y="6321"/>
                </a:lnTo>
                <a:close/>
                <a:moveTo>
                  <a:pt x="60547" y="39"/>
                </a:moveTo>
                <a:lnTo>
                  <a:pt x="60377" y="95"/>
                </a:lnTo>
                <a:lnTo>
                  <a:pt x="60471" y="190"/>
                </a:lnTo>
                <a:lnTo>
                  <a:pt x="60094" y="378"/>
                </a:lnTo>
                <a:lnTo>
                  <a:pt x="59811" y="473"/>
                </a:lnTo>
                <a:lnTo>
                  <a:pt x="59717" y="473"/>
                </a:lnTo>
                <a:lnTo>
                  <a:pt x="59622" y="378"/>
                </a:lnTo>
                <a:lnTo>
                  <a:pt x="59811" y="378"/>
                </a:lnTo>
                <a:lnTo>
                  <a:pt x="59811" y="284"/>
                </a:lnTo>
                <a:lnTo>
                  <a:pt x="59811" y="190"/>
                </a:lnTo>
                <a:lnTo>
                  <a:pt x="58962" y="190"/>
                </a:lnTo>
                <a:lnTo>
                  <a:pt x="58773" y="284"/>
                </a:lnTo>
                <a:lnTo>
                  <a:pt x="58396" y="473"/>
                </a:lnTo>
                <a:lnTo>
                  <a:pt x="58585" y="473"/>
                </a:lnTo>
                <a:lnTo>
                  <a:pt x="58396" y="661"/>
                </a:lnTo>
                <a:lnTo>
                  <a:pt x="58207" y="661"/>
                </a:lnTo>
                <a:lnTo>
                  <a:pt x="58302" y="567"/>
                </a:lnTo>
                <a:lnTo>
                  <a:pt x="58113" y="661"/>
                </a:lnTo>
                <a:lnTo>
                  <a:pt x="57924" y="661"/>
                </a:lnTo>
                <a:lnTo>
                  <a:pt x="57453" y="473"/>
                </a:lnTo>
                <a:lnTo>
                  <a:pt x="56981" y="284"/>
                </a:lnTo>
                <a:lnTo>
                  <a:pt x="56604" y="284"/>
                </a:lnTo>
                <a:lnTo>
                  <a:pt x="56604" y="473"/>
                </a:lnTo>
                <a:lnTo>
                  <a:pt x="56415" y="567"/>
                </a:lnTo>
                <a:lnTo>
                  <a:pt x="57075" y="473"/>
                </a:lnTo>
                <a:lnTo>
                  <a:pt x="56698" y="661"/>
                </a:lnTo>
                <a:lnTo>
                  <a:pt x="57170" y="567"/>
                </a:lnTo>
                <a:lnTo>
                  <a:pt x="57075" y="661"/>
                </a:lnTo>
                <a:lnTo>
                  <a:pt x="57075" y="756"/>
                </a:lnTo>
                <a:lnTo>
                  <a:pt x="56321" y="756"/>
                </a:lnTo>
                <a:lnTo>
                  <a:pt x="56226" y="567"/>
                </a:lnTo>
                <a:lnTo>
                  <a:pt x="56132" y="473"/>
                </a:lnTo>
                <a:lnTo>
                  <a:pt x="55849" y="473"/>
                </a:lnTo>
                <a:lnTo>
                  <a:pt x="55471" y="567"/>
                </a:lnTo>
                <a:lnTo>
                  <a:pt x="55000" y="661"/>
                </a:lnTo>
                <a:lnTo>
                  <a:pt x="55094" y="661"/>
                </a:lnTo>
                <a:lnTo>
                  <a:pt x="53868" y="850"/>
                </a:lnTo>
                <a:lnTo>
                  <a:pt x="52830" y="1039"/>
                </a:lnTo>
                <a:lnTo>
                  <a:pt x="52830" y="1039"/>
                </a:lnTo>
                <a:lnTo>
                  <a:pt x="52924" y="850"/>
                </a:lnTo>
                <a:lnTo>
                  <a:pt x="53019" y="756"/>
                </a:lnTo>
                <a:lnTo>
                  <a:pt x="53019" y="756"/>
                </a:lnTo>
                <a:lnTo>
                  <a:pt x="52358" y="944"/>
                </a:lnTo>
                <a:lnTo>
                  <a:pt x="51981" y="1039"/>
                </a:lnTo>
                <a:lnTo>
                  <a:pt x="51887" y="1133"/>
                </a:lnTo>
                <a:lnTo>
                  <a:pt x="51887" y="1227"/>
                </a:lnTo>
                <a:lnTo>
                  <a:pt x="51604" y="1039"/>
                </a:lnTo>
                <a:lnTo>
                  <a:pt x="50755" y="1039"/>
                </a:lnTo>
                <a:lnTo>
                  <a:pt x="50755" y="944"/>
                </a:lnTo>
                <a:lnTo>
                  <a:pt x="50755" y="850"/>
                </a:lnTo>
                <a:lnTo>
                  <a:pt x="50660" y="850"/>
                </a:lnTo>
                <a:lnTo>
                  <a:pt x="50660" y="1039"/>
                </a:lnTo>
                <a:lnTo>
                  <a:pt x="49623" y="1322"/>
                </a:lnTo>
                <a:lnTo>
                  <a:pt x="49151" y="1416"/>
                </a:lnTo>
                <a:lnTo>
                  <a:pt x="48679" y="1416"/>
                </a:lnTo>
                <a:lnTo>
                  <a:pt x="48679" y="1322"/>
                </a:lnTo>
                <a:lnTo>
                  <a:pt x="48773" y="1322"/>
                </a:lnTo>
                <a:lnTo>
                  <a:pt x="48585" y="1133"/>
                </a:lnTo>
                <a:lnTo>
                  <a:pt x="47547" y="1133"/>
                </a:lnTo>
                <a:lnTo>
                  <a:pt x="46981" y="1322"/>
                </a:lnTo>
                <a:lnTo>
                  <a:pt x="46038" y="1699"/>
                </a:lnTo>
                <a:lnTo>
                  <a:pt x="46038" y="1699"/>
                </a:lnTo>
                <a:lnTo>
                  <a:pt x="46132" y="1605"/>
                </a:lnTo>
                <a:lnTo>
                  <a:pt x="46038" y="1510"/>
                </a:lnTo>
                <a:lnTo>
                  <a:pt x="45755" y="1699"/>
                </a:lnTo>
                <a:lnTo>
                  <a:pt x="45660" y="1793"/>
                </a:lnTo>
                <a:lnTo>
                  <a:pt x="45566" y="1793"/>
                </a:lnTo>
                <a:lnTo>
                  <a:pt x="45472" y="1699"/>
                </a:lnTo>
                <a:lnTo>
                  <a:pt x="45472" y="1510"/>
                </a:lnTo>
                <a:lnTo>
                  <a:pt x="45755" y="1510"/>
                </a:lnTo>
                <a:lnTo>
                  <a:pt x="45566" y="1416"/>
                </a:lnTo>
                <a:lnTo>
                  <a:pt x="45189" y="1416"/>
                </a:lnTo>
                <a:lnTo>
                  <a:pt x="44245" y="1605"/>
                </a:lnTo>
                <a:lnTo>
                  <a:pt x="42736" y="2076"/>
                </a:lnTo>
                <a:lnTo>
                  <a:pt x="42736" y="2076"/>
                </a:lnTo>
                <a:lnTo>
                  <a:pt x="43113" y="1793"/>
                </a:lnTo>
                <a:lnTo>
                  <a:pt x="43491" y="1605"/>
                </a:lnTo>
                <a:lnTo>
                  <a:pt x="43208" y="1699"/>
                </a:lnTo>
                <a:lnTo>
                  <a:pt x="42956" y="1762"/>
                </a:lnTo>
                <a:lnTo>
                  <a:pt x="42924" y="1793"/>
                </a:lnTo>
                <a:lnTo>
                  <a:pt x="42453" y="1982"/>
                </a:lnTo>
                <a:lnTo>
                  <a:pt x="42075" y="1982"/>
                </a:lnTo>
                <a:lnTo>
                  <a:pt x="41981" y="1888"/>
                </a:lnTo>
                <a:lnTo>
                  <a:pt x="40377" y="1888"/>
                </a:lnTo>
                <a:lnTo>
                  <a:pt x="38962" y="1982"/>
                </a:lnTo>
                <a:lnTo>
                  <a:pt x="39057" y="2076"/>
                </a:lnTo>
                <a:lnTo>
                  <a:pt x="38962" y="2171"/>
                </a:lnTo>
                <a:lnTo>
                  <a:pt x="38679" y="2265"/>
                </a:lnTo>
                <a:lnTo>
                  <a:pt x="38774" y="2076"/>
                </a:lnTo>
                <a:lnTo>
                  <a:pt x="38679" y="2076"/>
                </a:lnTo>
                <a:lnTo>
                  <a:pt x="38585" y="2171"/>
                </a:lnTo>
                <a:lnTo>
                  <a:pt x="38491" y="2265"/>
                </a:lnTo>
                <a:lnTo>
                  <a:pt x="38302" y="2171"/>
                </a:lnTo>
                <a:lnTo>
                  <a:pt x="38208" y="1982"/>
                </a:lnTo>
                <a:lnTo>
                  <a:pt x="37453" y="1982"/>
                </a:lnTo>
                <a:lnTo>
                  <a:pt x="37736" y="2171"/>
                </a:lnTo>
                <a:lnTo>
                  <a:pt x="37264" y="2171"/>
                </a:lnTo>
                <a:lnTo>
                  <a:pt x="37076" y="2076"/>
                </a:lnTo>
                <a:lnTo>
                  <a:pt x="36793" y="2171"/>
                </a:lnTo>
                <a:lnTo>
                  <a:pt x="36887" y="1982"/>
                </a:lnTo>
                <a:lnTo>
                  <a:pt x="35943" y="2359"/>
                </a:lnTo>
                <a:lnTo>
                  <a:pt x="34906" y="2548"/>
                </a:lnTo>
                <a:lnTo>
                  <a:pt x="33868" y="2737"/>
                </a:lnTo>
                <a:lnTo>
                  <a:pt x="32925" y="2737"/>
                </a:lnTo>
                <a:lnTo>
                  <a:pt x="33113" y="2642"/>
                </a:lnTo>
                <a:lnTo>
                  <a:pt x="32830" y="2642"/>
                </a:lnTo>
                <a:lnTo>
                  <a:pt x="32547" y="2737"/>
                </a:lnTo>
                <a:lnTo>
                  <a:pt x="32076" y="2925"/>
                </a:lnTo>
                <a:lnTo>
                  <a:pt x="31321" y="2925"/>
                </a:lnTo>
                <a:lnTo>
                  <a:pt x="30472" y="3020"/>
                </a:lnTo>
                <a:lnTo>
                  <a:pt x="29623" y="3114"/>
                </a:lnTo>
                <a:lnTo>
                  <a:pt x="27736" y="3397"/>
                </a:lnTo>
                <a:lnTo>
                  <a:pt x="26698" y="3491"/>
                </a:lnTo>
                <a:lnTo>
                  <a:pt x="26415" y="3586"/>
                </a:lnTo>
                <a:lnTo>
                  <a:pt x="26321" y="3680"/>
                </a:lnTo>
                <a:lnTo>
                  <a:pt x="26132" y="3586"/>
                </a:lnTo>
                <a:lnTo>
                  <a:pt x="25944" y="3491"/>
                </a:lnTo>
                <a:lnTo>
                  <a:pt x="25755" y="3586"/>
                </a:lnTo>
                <a:lnTo>
                  <a:pt x="25661" y="3869"/>
                </a:lnTo>
                <a:lnTo>
                  <a:pt x="25189" y="3774"/>
                </a:lnTo>
                <a:lnTo>
                  <a:pt x="24623" y="3774"/>
                </a:lnTo>
                <a:lnTo>
                  <a:pt x="23491" y="3963"/>
                </a:lnTo>
                <a:lnTo>
                  <a:pt x="22642" y="4057"/>
                </a:lnTo>
                <a:lnTo>
                  <a:pt x="21793" y="4152"/>
                </a:lnTo>
                <a:lnTo>
                  <a:pt x="21887" y="4057"/>
                </a:lnTo>
                <a:lnTo>
                  <a:pt x="21698" y="4152"/>
                </a:lnTo>
                <a:lnTo>
                  <a:pt x="21510" y="4340"/>
                </a:lnTo>
                <a:lnTo>
                  <a:pt x="21415" y="4529"/>
                </a:lnTo>
                <a:lnTo>
                  <a:pt x="21227" y="4623"/>
                </a:lnTo>
                <a:lnTo>
                  <a:pt x="21132" y="4529"/>
                </a:lnTo>
                <a:lnTo>
                  <a:pt x="20944" y="4435"/>
                </a:lnTo>
                <a:lnTo>
                  <a:pt x="20378" y="4340"/>
                </a:lnTo>
                <a:lnTo>
                  <a:pt x="19906" y="4435"/>
                </a:lnTo>
                <a:lnTo>
                  <a:pt x="19529" y="4623"/>
                </a:lnTo>
                <a:lnTo>
                  <a:pt x="19434" y="4529"/>
                </a:lnTo>
                <a:lnTo>
                  <a:pt x="19340" y="4529"/>
                </a:lnTo>
                <a:lnTo>
                  <a:pt x="18868" y="4623"/>
                </a:lnTo>
                <a:lnTo>
                  <a:pt x="17925" y="5001"/>
                </a:lnTo>
                <a:lnTo>
                  <a:pt x="17925" y="4812"/>
                </a:lnTo>
                <a:lnTo>
                  <a:pt x="17736" y="5001"/>
                </a:lnTo>
                <a:lnTo>
                  <a:pt x="17548" y="5095"/>
                </a:lnTo>
                <a:lnTo>
                  <a:pt x="17359" y="5189"/>
                </a:lnTo>
                <a:lnTo>
                  <a:pt x="16887" y="5284"/>
                </a:lnTo>
                <a:lnTo>
                  <a:pt x="16982" y="5189"/>
                </a:lnTo>
                <a:lnTo>
                  <a:pt x="16982" y="5189"/>
                </a:lnTo>
                <a:lnTo>
                  <a:pt x="16321" y="5284"/>
                </a:lnTo>
                <a:lnTo>
                  <a:pt x="15755" y="5472"/>
                </a:lnTo>
                <a:lnTo>
                  <a:pt x="15189" y="5567"/>
                </a:lnTo>
                <a:lnTo>
                  <a:pt x="14623" y="5567"/>
                </a:lnTo>
                <a:lnTo>
                  <a:pt x="15283" y="5472"/>
                </a:lnTo>
                <a:lnTo>
                  <a:pt x="15189" y="5378"/>
                </a:lnTo>
                <a:lnTo>
                  <a:pt x="15095" y="5284"/>
                </a:lnTo>
                <a:lnTo>
                  <a:pt x="15095" y="5189"/>
                </a:lnTo>
                <a:lnTo>
                  <a:pt x="15095" y="5095"/>
                </a:lnTo>
                <a:lnTo>
                  <a:pt x="14906" y="5189"/>
                </a:lnTo>
                <a:lnTo>
                  <a:pt x="14529" y="5284"/>
                </a:lnTo>
                <a:lnTo>
                  <a:pt x="13680" y="5472"/>
                </a:lnTo>
                <a:lnTo>
                  <a:pt x="13680" y="5567"/>
                </a:lnTo>
                <a:lnTo>
                  <a:pt x="13585" y="5567"/>
                </a:lnTo>
                <a:lnTo>
                  <a:pt x="13585" y="5504"/>
                </a:lnTo>
                <a:lnTo>
                  <a:pt x="13585" y="5504"/>
                </a:lnTo>
                <a:lnTo>
                  <a:pt x="13397" y="5567"/>
                </a:lnTo>
                <a:lnTo>
                  <a:pt x="13208" y="5661"/>
                </a:lnTo>
                <a:lnTo>
                  <a:pt x="13302" y="5755"/>
                </a:lnTo>
                <a:lnTo>
                  <a:pt x="13585" y="5661"/>
                </a:lnTo>
                <a:lnTo>
                  <a:pt x="13868" y="5661"/>
                </a:lnTo>
                <a:lnTo>
                  <a:pt x="13585" y="5850"/>
                </a:lnTo>
                <a:lnTo>
                  <a:pt x="13302" y="5850"/>
                </a:lnTo>
                <a:lnTo>
                  <a:pt x="13019" y="5755"/>
                </a:lnTo>
                <a:lnTo>
                  <a:pt x="12736" y="5755"/>
                </a:lnTo>
                <a:lnTo>
                  <a:pt x="11133" y="6227"/>
                </a:lnTo>
                <a:lnTo>
                  <a:pt x="11038" y="6133"/>
                </a:lnTo>
                <a:lnTo>
                  <a:pt x="10472" y="6321"/>
                </a:lnTo>
                <a:lnTo>
                  <a:pt x="10001" y="6416"/>
                </a:lnTo>
                <a:lnTo>
                  <a:pt x="9434" y="6510"/>
                </a:lnTo>
                <a:lnTo>
                  <a:pt x="8680" y="6699"/>
                </a:lnTo>
                <a:lnTo>
                  <a:pt x="7642" y="6888"/>
                </a:lnTo>
                <a:lnTo>
                  <a:pt x="6416" y="7076"/>
                </a:lnTo>
                <a:lnTo>
                  <a:pt x="3963" y="7454"/>
                </a:lnTo>
                <a:lnTo>
                  <a:pt x="1604" y="7831"/>
                </a:lnTo>
                <a:lnTo>
                  <a:pt x="944" y="8020"/>
                </a:lnTo>
                <a:lnTo>
                  <a:pt x="567" y="7925"/>
                </a:lnTo>
                <a:lnTo>
                  <a:pt x="284" y="7831"/>
                </a:lnTo>
                <a:lnTo>
                  <a:pt x="189" y="7831"/>
                </a:lnTo>
                <a:lnTo>
                  <a:pt x="189" y="7925"/>
                </a:lnTo>
                <a:lnTo>
                  <a:pt x="189" y="8208"/>
                </a:lnTo>
                <a:lnTo>
                  <a:pt x="1" y="8397"/>
                </a:lnTo>
                <a:lnTo>
                  <a:pt x="1" y="8586"/>
                </a:lnTo>
                <a:lnTo>
                  <a:pt x="1" y="8680"/>
                </a:lnTo>
                <a:lnTo>
                  <a:pt x="95" y="8774"/>
                </a:lnTo>
                <a:lnTo>
                  <a:pt x="472" y="8869"/>
                </a:lnTo>
                <a:lnTo>
                  <a:pt x="755" y="8869"/>
                </a:lnTo>
                <a:lnTo>
                  <a:pt x="567" y="8963"/>
                </a:lnTo>
                <a:lnTo>
                  <a:pt x="755" y="8963"/>
                </a:lnTo>
                <a:lnTo>
                  <a:pt x="1038" y="8869"/>
                </a:lnTo>
                <a:lnTo>
                  <a:pt x="1416" y="8586"/>
                </a:lnTo>
                <a:lnTo>
                  <a:pt x="1416" y="8774"/>
                </a:lnTo>
                <a:lnTo>
                  <a:pt x="1510" y="8869"/>
                </a:lnTo>
                <a:lnTo>
                  <a:pt x="1699" y="8774"/>
                </a:lnTo>
                <a:lnTo>
                  <a:pt x="1793" y="8774"/>
                </a:lnTo>
                <a:lnTo>
                  <a:pt x="2265" y="8586"/>
                </a:lnTo>
                <a:lnTo>
                  <a:pt x="2642" y="8491"/>
                </a:lnTo>
                <a:lnTo>
                  <a:pt x="3397" y="8491"/>
                </a:lnTo>
                <a:lnTo>
                  <a:pt x="4152" y="8397"/>
                </a:lnTo>
                <a:lnTo>
                  <a:pt x="4623" y="8397"/>
                </a:lnTo>
                <a:lnTo>
                  <a:pt x="5001" y="8114"/>
                </a:lnTo>
                <a:lnTo>
                  <a:pt x="5001" y="8208"/>
                </a:lnTo>
                <a:lnTo>
                  <a:pt x="5284" y="8114"/>
                </a:lnTo>
                <a:lnTo>
                  <a:pt x="5850" y="7831"/>
                </a:lnTo>
                <a:lnTo>
                  <a:pt x="5944" y="7925"/>
                </a:lnTo>
                <a:lnTo>
                  <a:pt x="5850" y="8020"/>
                </a:lnTo>
                <a:lnTo>
                  <a:pt x="5850" y="8114"/>
                </a:lnTo>
                <a:lnTo>
                  <a:pt x="5944" y="8020"/>
                </a:lnTo>
                <a:lnTo>
                  <a:pt x="6416" y="7925"/>
                </a:lnTo>
                <a:lnTo>
                  <a:pt x="7170" y="7925"/>
                </a:lnTo>
                <a:lnTo>
                  <a:pt x="7170" y="8020"/>
                </a:lnTo>
                <a:lnTo>
                  <a:pt x="7076" y="8114"/>
                </a:lnTo>
                <a:lnTo>
                  <a:pt x="7265" y="8020"/>
                </a:lnTo>
                <a:lnTo>
                  <a:pt x="7359" y="7925"/>
                </a:lnTo>
                <a:lnTo>
                  <a:pt x="7359" y="7831"/>
                </a:lnTo>
                <a:lnTo>
                  <a:pt x="7548" y="8020"/>
                </a:lnTo>
                <a:lnTo>
                  <a:pt x="8397" y="7642"/>
                </a:lnTo>
                <a:lnTo>
                  <a:pt x="8963" y="7454"/>
                </a:lnTo>
                <a:lnTo>
                  <a:pt x="9151" y="7359"/>
                </a:lnTo>
                <a:lnTo>
                  <a:pt x="9246" y="7359"/>
                </a:lnTo>
                <a:lnTo>
                  <a:pt x="9151" y="7171"/>
                </a:lnTo>
                <a:lnTo>
                  <a:pt x="9246" y="7076"/>
                </a:lnTo>
                <a:lnTo>
                  <a:pt x="9340" y="7076"/>
                </a:lnTo>
                <a:lnTo>
                  <a:pt x="9340" y="7171"/>
                </a:lnTo>
                <a:lnTo>
                  <a:pt x="9434" y="7076"/>
                </a:lnTo>
                <a:lnTo>
                  <a:pt x="9529" y="7171"/>
                </a:lnTo>
                <a:lnTo>
                  <a:pt x="9434" y="7265"/>
                </a:lnTo>
                <a:lnTo>
                  <a:pt x="9340" y="7265"/>
                </a:lnTo>
                <a:lnTo>
                  <a:pt x="9340" y="7359"/>
                </a:lnTo>
                <a:lnTo>
                  <a:pt x="9717" y="7171"/>
                </a:lnTo>
                <a:lnTo>
                  <a:pt x="10095" y="7076"/>
                </a:lnTo>
                <a:lnTo>
                  <a:pt x="10095" y="7171"/>
                </a:lnTo>
                <a:lnTo>
                  <a:pt x="10001" y="7171"/>
                </a:lnTo>
                <a:lnTo>
                  <a:pt x="9906" y="7265"/>
                </a:lnTo>
                <a:lnTo>
                  <a:pt x="9906" y="7359"/>
                </a:lnTo>
                <a:lnTo>
                  <a:pt x="9623" y="7265"/>
                </a:lnTo>
                <a:lnTo>
                  <a:pt x="9717" y="7454"/>
                </a:lnTo>
                <a:lnTo>
                  <a:pt x="10850" y="7076"/>
                </a:lnTo>
                <a:lnTo>
                  <a:pt x="11038" y="7076"/>
                </a:lnTo>
                <a:lnTo>
                  <a:pt x="11133" y="7171"/>
                </a:lnTo>
                <a:lnTo>
                  <a:pt x="11321" y="7265"/>
                </a:lnTo>
                <a:lnTo>
                  <a:pt x="11416" y="7265"/>
                </a:lnTo>
                <a:lnTo>
                  <a:pt x="11604" y="7171"/>
                </a:lnTo>
                <a:lnTo>
                  <a:pt x="11793" y="6982"/>
                </a:lnTo>
                <a:lnTo>
                  <a:pt x="11887" y="6888"/>
                </a:lnTo>
                <a:lnTo>
                  <a:pt x="12170" y="6888"/>
                </a:lnTo>
                <a:lnTo>
                  <a:pt x="12076" y="7076"/>
                </a:lnTo>
                <a:lnTo>
                  <a:pt x="12265" y="7076"/>
                </a:lnTo>
                <a:lnTo>
                  <a:pt x="12359" y="6888"/>
                </a:lnTo>
                <a:lnTo>
                  <a:pt x="12548" y="6793"/>
                </a:lnTo>
                <a:lnTo>
                  <a:pt x="12736" y="6793"/>
                </a:lnTo>
                <a:lnTo>
                  <a:pt x="12453" y="6982"/>
                </a:lnTo>
                <a:lnTo>
                  <a:pt x="12925" y="6982"/>
                </a:lnTo>
                <a:lnTo>
                  <a:pt x="13491" y="6888"/>
                </a:lnTo>
                <a:lnTo>
                  <a:pt x="14434" y="6605"/>
                </a:lnTo>
                <a:lnTo>
                  <a:pt x="15849" y="6510"/>
                </a:lnTo>
                <a:lnTo>
                  <a:pt x="16510" y="6416"/>
                </a:lnTo>
                <a:lnTo>
                  <a:pt x="16982" y="6227"/>
                </a:lnTo>
                <a:lnTo>
                  <a:pt x="17831" y="6038"/>
                </a:lnTo>
                <a:lnTo>
                  <a:pt x="18680" y="6038"/>
                </a:lnTo>
                <a:lnTo>
                  <a:pt x="19057" y="5850"/>
                </a:lnTo>
                <a:lnTo>
                  <a:pt x="19340" y="5755"/>
                </a:lnTo>
                <a:lnTo>
                  <a:pt x="20472" y="5661"/>
                </a:lnTo>
                <a:lnTo>
                  <a:pt x="21604" y="5567"/>
                </a:lnTo>
                <a:lnTo>
                  <a:pt x="22736" y="5378"/>
                </a:lnTo>
                <a:lnTo>
                  <a:pt x="23774" y="5095"/>
                </a:lnTo>
                <a:lnTo>
                  <a:pt x="23774" y="5284"/>
                </a:lnTo>
                <a:lnTo>
                  <a:pt x="24151" y="5189"/>
                </a:lnTo>
                <a:lnTo>
                  <a:pt x="24246" y="5189"/>
                </a:lnTo>
                <a:lnTo>
                  <a:pt x="24246" y="5095"/>
                </a:lnTo>
                <a:lnTo>
                  <a:pt x="24623" y="5001"/>
                </a:lnTo>
                <a:lnTo>
                  <a:pt x="25000" y="5095"/>
                </a:lnTo>
                <a:lnTo>
                  <a:pt x="25378" y="5095"/>
                </a:lnTo>
                <a:lnTo>
                  <a:pt x="25755" y="4906"/>
                </a:lnTo>
                <a:lnTo>
                  <a:pt x="25755" y="5095"/>
                </a:lnTo>
                <a:lnTo>
                  <a:pt x="25849" y="5001"/>
                </a:lnTo>
                <a:lnTo>
                  <a:pt x="26132" y="4906"/>
                </a:lnTo>
                <a:lnTo>
                  <a:pt x="27264" y="4906"/>
                </a:lnTo>
                <a:lnTo>
                  <a:pt x="28491" y="4718"/>
                </a:lnTo>
                <a:lnTo>
                  <a:pt x="28302" y="4529"/>
                </a:lnTo>
                <a:lnTo>
                  <a:pt x="28491" y="4435"/>
                </a:lnTo>
                <a:lnTo>
                  <a:pt x="28585" y="4340"/>
                </a:lnTo>
                <a:lnTo>
                  <a:pt x="28774" y="4529"/>
                </a:lnTo>
                <a:lnTo>
                  <a:pt x="28679" y="4623"/>
                </a:lnTo>
                <a:lnTo>
                  <a:pt x="29717" y="4623"/>
                </a:lnTo>
                <a:lnTo>
                  <a:pt x="30189" y="4529"/>
                </a:lnTo>
                <a:lnTo>
                  <a:pt x="31510" y="4246"/>
                </a:lnTo>
                <a:lnTo>
                  <a:pt x="32076" y="4057"/>
                </a:lnTo>
                <a:lnTo>
                  <a:pt x="32547" y="3869"/>
                </a:lnTo>
                <a:lnTo>
                  <a:pt x="32642" y="3963"/>
                </a:lnTo>
                <a:lnTo>
                  <a:pt x="32830" y="4057"/>
                </a:lnTo>
                <a:lnTo>
                  <a:pt x="33019" y="4057"/>
                </a:lnTo>
                <a:lnTo>
                  <a:pt x="33679" y="3869"/>
                </a:lnTo>
                <a:lnTo>
                  <a:pt x="33962" y="3586"/>
                </a:lnTo>
                <a:lnTo>
                  <a:pt x="34623" y="3586"/>
                </a:lnTo>
                <a:lnTo>
                  <a:pt x="35660" y="3491"/>
                </a:lnTo>
                <a:lnTo>
                  <a:pt x="37170" y="3586"/>
                </a:lnTo>
                <a:lnTo>
                  <a:pt x="37547" y="3397"/>
                </a:lnTo>
                <a:lnTo>
                  <a:pt x="38019" y="3303"/>
                </a:lnTo>
                <a:lnTo>
                  <a:pt x="39151" y="3208"/>
                </a:lnTo>
                <a:lnTo>
                  <a:pt x="41038" y="3208"/>
                </a:lnTo>
                <a:lnTo>
                  <a:pt x="41038" y="3114"/>
                </a:lnTo>
                <a:lnTo>
                  <a:pt x="41226" y="3020"/>
                </a:lnTo>
                <a:lnTo>
                  <a:pt x="41981" y="2925"/>
                </a:lnTo>
                <a:lnTo>
                  <a:pt x="44811" y="2925"/>
                </a:lnTo>
                <a:lnTo>
                  <a:pt x="45000" y="2831"/>
                </a:lnTo>
                <a:lnTo>
                  <a:pt x="45189" y="2642"/>
                </a:lnTo>
                <a:lnTo>
                  <a:pt x="45283" y="2548"/>
                </a:lnTo>
                <a:lnTo>
                  <a:pt x="45566" y="2548"/>
                </a:lnTo>
                <a:lnTo>
                  <a:pt x="45472" y="2737"/>
                </a:lnTo>
                <a:lnTo>
                  <a:pt x="45472" y="2737"/>
                </a:lnTo>
                <a:lnTo>
                  <a:pt x="46132" y="2548"/>
                </a:lnTo>
                <a:lnTo>
                  <a:pt x="46887" y="2548"/>
                </a:lnTo>
                <a:lnTo>
                  <a:pt x="47547" y="2454"/>
                </a:lnTo>
                <a:lnTo>
                  <a:pt x="48207" y="2265"/>
                </a:lnTo>
                <a:lnTo>
                  <a:pt x="48302" y="2359"/>
                </a:lnTo>
                <a:lnTo>
                  <a:pt x="49434" y="2359"/>
                </a:lnTo>
                <a:lnTo>
                  <a:pt x="49717" y="2265"/>
                </a:lnTo>
                <a:lnTo>
                  <a:pt x="50094" y="2171"/>
                </a:lnTo>
                <a:lnTo>
                  <a:pt x="50755" y="2076"/>
                </a:lnTo>
                <a:lnTo>
                  <a:pt x="52170" y="1982"/>
                </a:lnTo>
                <a:lnTo>
                  <a:pt x="54056" y="1793"/>
                </a:lnTo>
                <a:lnTo>
                  <a:pt x="56132" y="1510"/>
                </a:lnTo>
                <a:lnTo>
                  <a:pt x="56037" y="1605"/>
                </a:lnTo>
                <a:lnTo>
                  <a:pt x="55943" y="1699"/>
                </a:lnTo>
                <a:lnTo>
                  <a:pt x="55754" y="1699"/>
                </a:lnTo>
                <a:lnTo>
                  <a:pt x="55471" y="1793"/>
                </a:lnTo>
                <a:lnTo>
                  <a:pt x="55377" y="1888"/>
                </a:lnTo>
                <a:lnTo>
                  <a:pt x="56415" y="1605"/>
                </a:lnTo>
                <a:lnTo>
                  <a:pt x="56887" y="1510"/>
                </a:lnTo>
                <a:lnTo>
                  <a:pt x="56981" y="1605"/>
                </a:lnTo>
                <a:lnTo>
                  <a:pt x="56887" y="1699"/>
                </a:lnTo>
                <a:lnTo>
                  <a:pt x="57358" y="1605"/>
                </a:lnTo>
                <a:lnTo>
                  <a:pt x="57736" y="1605"/>
                </a:lnTo>
                <a:lnTo>
                  <a:pt x="58207" y="1510"/>
                </a:lnTo>
                <a:lnTo>
                  <a:pt x="58679" y="1510"/>
                </a:lnTo>
                <a:lnTo>
                  <a:pt x="58773" y="1416"/>
                </a:lnTo>
                <a:lnTo>
                  <a:pt x="58868" y="1322"/>
                </a:lnTo>
                <a:lnTo>
                  <a:pt x="59056" y="1133"/>
                </a:lnTo>
                <a:lnTo>
                  <a:pt x="59151" y="1227"/>
                </a:lnTo>
                <a:lnTo>
                  <a:pt x="59339" y="1227"/>
                </a:lnTo>
                <a:lnTo>
                  <a:pt x="59434" y="1322"/>
                </a:lnTo>
                <a:lnTo>
                  <a:pt x="59339" y="1510"/>
                </a:lnTo>
                <a:lnTo>
                  <a:pt x="59811" y="1416"/>
                </a:lnTo>
                <a:lnTo>
                  <a:pt x="60000" y="1322"/>
                </a:lnTo>
                <a:lnTo>
                  <a:pt x="60094" y="1416"/>
                </a:lnTo>
                <a:lnTo>
                  <a:pt x="60377" y="1322"/>
                </a:lnTo>
                <a:lnTo>
                  <a:pt x="60660" y="1227"/>
                </a:lnTo>
                <a:lnTo>
                  <a:pt x="61320" y="1133"/>
                </a:lnTo>
                <a:lnTo>
                  <a:pt x="61981" y="1227"/>
                </a:lnTo>
                <a:lnTo>
                  <a:pt x="62641" y="1227"/>
                </a:lnTo>
                <a:lnTo>
                  <a:pt x="62547" y="1133"/>
                </a:lnTo>
                <a:lnTo>
                  <a:pt x="63207" y="1039"/>
                </a:lnTo>
                <a:lnTo>
                  <a:pt x="63019" y="1133"/>
                </a:lnTo>
                <a:lnTo>
                  <a:pt x="63585" y="1133"/>
                </a:lnTo>
                <a:lnTo>
                  <a:pt x="63302" y="1039"/>
                </a:lnTo>
                <a:lnTo>
                  <a:pt x="63773" y="850"/>
                </a:lnTo>
                <a:lnTo>
                  <a:pt x="64151" y="756"/>
                </a:lnTo>
                <a:lnTo>
                  <a:pt x="64434" y="850"/>
                </a:lnTo>
                <a:lnTo>
                  <a:pt x="64434" y="1133"/>
                </a:lnTo>
                <a:lnTo>
                  <a:pt x="65283" y="850"/>
                </a:lnTo>
                <a:lnTo>
                  <a:pt x="65283" y="944"/>
                </a:lnTo>
                <a:lnTo>
                  <a:pt x="65471" y="944"/>
                </a:lnTo>
                <a:lnTo>
                  <a:pt x="65566" y="850"/>
                </a:lnTo>
                <a:lnTo>
                  <a:pt x="65754" y="944"/>
                </a:lnTo>
                <a:lnTo>
                  <a:pt x="66132" y="850"/>
                </a:lnTo>
                <a:lnTo>
                  <a:pt x="66981" y="850"/>
                </a:lnTo>
                <a:lnTo>
                  <a:pt x="66981" y="944"/>
                </a:lnTo>
                <a:lnTo>
                  <a:pt x="66886" y="1039"/>
                </a:lnTo>
                <a:lnTo>
                  <a:pt x="66792" y="1039"/>
                </a:lnTo>
                <a:lnTo>
                  <a:pt x="66792" y="1133"/>
                </a:lnTo>
                <a:lnTo>
                  <a:pt x="67641" y="944"/>
                </a:lnTo>
                <a:lnTo>
                  <a:pt x="68113" y="850"/>
                </a:lnTo>
                <a:lnTo>
                  <a:pt x="68584" y="850"/>
                </a:lnTo>
                <a:lnTo>
                  <a:pt x="68773" y="944"/>
                </a:lnTo>
                <a:lnTo>
                  <a:pt x="68962" y="944"/>
                </a:lnTo>
                <a:lnTo>
                  <a:pt x="69150" y="850"/>
                </a:lnTo>
                <a:lnTo>
                  <a:pt x="70849" y="944"/>
                </a:lnTo>
                <a:lnTo>
                  <a:pt x="71509" y="850"/>
                </a:lnTo>
                <a:lnTo>
                  <a:pt x="72169" y="756"/>
                </a:lnTo>
                <a:lnTo>
                  <a:pt x="73207" y="756"/>
                </a:lnTo>
                <a:lnTo>
                  <a:pt x="73584" y="944"/>
                </a:lnTo>
                <a:lnTo>
                  <a:pt x="73962" y="944"/>
                </a:lnTo>
                <a:lnTo>
                  <a:pt x="73773" y="756"/>
                </a:lnTo>
                <a:lnTo>
                  <a:pt x="74056" y="567"/>
                </a:lnTo>
                <a:lnTo>
                  <a:pt x="74150" y="567"/>
                </a:lnTo>
                <a:lnTo>
                  <a:pt x="74150" y="756"/>
                </a:lnTo>
                <a:lnTo>
                  <a:pt x="74339" y="850"/>
                </a:lnTo>
                <a:lnTo>
                  <a:pt x="74433" y="756"/>
                </a:lnTo>
                <a:lnTo>
                  <a:pt x="74716" y="661"/>
                </a:lnTo>
                <a:lnTo>
                  <a:pt x="75188" y="661"/>
                </a:lnTo>
                <a:lnTo>
                  <a:pt x="75188" y="756"/>
                </a:lnTo>
                <a:lnTo>
                  <a:pt x="74999" y="850"/>
                </a:lnTo>
                <a:lnTo>
                  <a:pt x="75377" y="756"/>
                </a:lnTo>
                <a:lnTo>
                  <a:pt x="75754" y="756"/>
                </a:lnTo>
                <a:lnTo>
                  <a:pt x="75471" y="850"/>
                </a:lnTo>
                <a:lnTo>
                  <a:pt x="75565" y="944"/>
                </a:lnTo>
                <a:lnTo>
                  <a:pt x="76226" y="1039"/>
                </a:lnTo>
                <a:lnTo>
                  <a:pt x="76320" y="850"/>
                </a:lnTo>
                <a:lnTo>
                  <a:pt x="76509" y="850"/>
                </a:lnTo>
                <a:lnTo>
                  <a:pt x="76792" y="756"/>
                </a:lnTo>
                <a:lnTo>
                  <a:pt x="77075" y="661"/>
                </a:lnTo>
                <a:lnTo>
                  <a:pt x="76886" y="850"/>
                </a:lnTo>
                <a:lnTo>
                  <a:pt x="76981" y="944"/>
                </a:lnTo>
                <a:lnTo>
                  <a:pt x="77264" y="1039"/>
                </a:lnTo>
                <a:lnTo>
                  <a:pt x="77547" y="1133"/>
                </a:lnTo>
                <a:lnTo>
                  <a:pt x="77924" y="1227"/>
                </a:lnTo>
                <a:lnTo>
                  <a:pt x="78018" y="1133"/>
                </a:lnTo>
                <a:lnTo>
                  <a:pt x="77924" y="1039"/>
                </a:lnTo>
                <a:lnTo>
                  <a:pt x="78207" y="944"/>
                </a:lnTo>
                <a:lnTo>
                  <a:pt x="78490" y="1039"/>
                </a:lnTo>
                <a:lnTo>
                  <a:pt x="78773" y="1039"/>
                </a:lnTo>
                <a:lnTo>
                  <a:pt x="79056" y="1133"/>
                </a:lnTo>
                <a:lnTo>
                  <a:pt x="79716" y="944"/>
                </a:lnTo>
                <a:lnTo>
                  <a:pt x="80282" y="756"/>
                </a:lnTo>
                <a:lnTo>
                  <a:pt x="80282" y="850"/>
                </a:lnTo>
                <a:lnTo>
                  <a:pt x="80188" y="944"/>
                </a:lnTo>
                <a:lnTo>
                  <a:pt x="80848" y="1039"/>
                </a:lnTo>
                <a:lnTo>
                  <a:pt x="81131" y="1039"/>
                </a:lnTo>
                <a:lnTo>
                  <a:pt x="81131" y="1133"/>
                </a:lnTo>
                <a:lnTo>
                  <a:pt x="81037" y="1227"/>
                </a:lnTo>
                <a:lnTo>
                  <a:pt x="81697" y="1039"/>
                </a:lnTo>
                <a:lnTo>
                  <a:pt x="81886" y="944"/>
                </a:lnTo>
                <a:lnTo>
                  <a:pt x="81792" y="850"/>
                </a:lnTo>
                <a:lnTo>
                  <a:pt x="81414" y="850"/>
                </a:lnTo>
                <a:lnTo>
                  <a:pt x="80943" y="944"/>
                </a:lnTo>
                <a:lnTo>
                  <a:pt x="81037" y="756"/>
                </a:lnTo>
                <a:lnTo>
                  <a:pt x="80754" y="944"/>
                </a:lnTo>
                <a:lnTo>
                  <a:pt x="80660" y="756"/>
                </a:lnTo>
                <a:lnTo>
                  <a:pt x="80754" y="661"/>
                </a:lnTo>
                <a:lnTo>
                  <a:pt x="80188" y="661"/>
                </a:lnTo>
                <a:lnTo>
                  <a:pt x="80188" y="567"/>
                </a:lnTo>
                <a:lnTo>
                  <a:pt x="80282" y="567"/>
                </a:lnTo>
                <a:lnTo>
                  <a:pt x="79528" y="473"/>
                </a:lnTo>
                <a:lnTo>
                  <a:pt x="79339" y="567"/>
                </a:lnTo>
                <a:lnTo>
                  <a:pt x="79245" y="567"/>
                </a:lnTo>
                <a:lnTo>
                  <a:pt x="79245" y="661"/>
                </a:lnTo>
                <a:lnTo>
                  <a:pt x="79056" y="850"/>
                </a:lnTo>
                <a:lnTo>
                  <a:pt x="78867" y="378"/>
                </a:lnTo>
                <a:lnTo>
                  <a:pt x="78679" y="473"/>
                </a:lnTo>
                <a:lnTo>
                  <a:pt x="78396" y="567"/>
                </a:lnTo>
                <a:lnTo>
                  <a:pt x="78018" y="661"/>
                </a:lnTo>
                <a:lnTo>
                  <a:pt x="77924" y="661"/>
                </a:lnTo>
                <a:lnTo>
                  <a:pt x="77830" y="567"/>
                </a:lnTo>
                <a:lnTo>
                  <a:pt x="77075" y="567"/>
                </a:lnTo>
                <a:lnTo>
                  <a:pt x="77264" y="473"/>
                </a:lnTo>
                <a:lnTo>
                  <a:pt x="77169" y="284"/>
                </a:lnTo>
                <a:lnTo>
                  <a:pt x="76981" y="378"/>
                </a:lnTo>
                <a:lnTo>
                  <a:pt x="76792" y="473"/>
                </a:lnTo>
                <a:lnTo>
                  <a:pt x="76037" y="473"/>
                </a:lnTo>
                <a:lnTo>
                  <a:pt x="74716" y="190"/>
                </a:lnTo>
                <a:lnTo>
                  <a:pt x="74433" y="378"/>
                </a:lnTo>
                <a:lnTo>
                  <a:pt x="74056" y="378"/>
                </a:lnTo>
                <a:lnTo>
                  <a:pt x="74150" y="190"/>
                </a:lnTo>
                <a:lnTo>
                  <a:pt x="74056" y="190"/>
                </a:lnTo>
                <a:lnTo>
                  <a:pt x="73773" y="284"/>
                </a:lnTo>
                <a:lnTo>
                  <a:pt x="73773" y="95"/>
                </a:lnTo>
                <a:lnTo>
                  <a:pt x="73301" y="190"/>
                </a:lnTo>
                <a:lnTo>
                  <a:pt x="72830" y="190"/>
                </a:lnTo>
                <a:lnTo>
                  <a:pt x="72830" y="378"/>
                </a:lnTo>
                <a:lnTo>
                  <a:pt x="72924" y="473"/>
                </a:lnTo>
                <a:lnTo>
                  <a:pt x="72924" y="567"/>
                </a:lnTo>
                <a:lnTo>
                  <a:pt x="72735" y="661"/>
                </a:lnTo>
                <a:lnTo>
                  <a:pt x="72735" y="567"/>
                </a:lnTo>
                <a:lnTo>
                  <a:pt x="72547" y="473"/>
                </a:lnTo>
                <a:lnTo>
                  <a:pt x="72452" y="378"/>
                </a:lnTo>
                <a:lnTo>
                  <a:pt x="72641" y="284"/>
                </a:lnTo>
                <a:lnTo>
                  <a:pt x="71603" y="284"/>
                </a:lnTo>
                <a:lnTo>
                  <a:pt x="70849" y="190"/>
                </a:lnTo>
                <a:lnTo>
                  <a:pt x="70660" y="284"/>
                </a:lnTo>
                <a:lnTo>
                  <a:pt x="69905" y="473"/>
                </a:lnTo>
                <a:lnTo>
                  <a:pt x="69056" y="473"/>
                </a:lnTo>
                <a:lnTo>
                  <a:pt x="68207" y="378"/>
                </a:lnTo>
                <a:lnTo>
                  <a:pt x="67547" y="284"/>
                </a:lnTo>
                <a:lnTo>
                  <a:pt x="67641" y="190"/>
                </a:lnTo>
                <a:lnTo>
                  <a:pt x="67735" y="190"/>
                </a:lnTo>
                <a:lnTo>
                  <a:pt x="67169" y="95"/>
                </a:lnTo>
                <a:lnTo>
                  <a:pt x="66698" y="95"/>
                </a:lnTo>
                <a:lnTo>
                  <a:pt x="66886" y="190"/>
                </a:lnTo>
                <a:lnTo>
                  <a:pt x="65283" y="190"/>
                </a:lnTo>
                <a:lnTo>
                  <a:pt x="64905" y="95"/>
                </a:lnTo>
                <a:lnTo>
                  <a:pt x="64905" y="190"/>
                </a:lnTo>
                <a:lnTo>
                  <a:pt x="65000" y="190"/>
                </a:lnTo>
                <a:lnTo>
                  <a:pt x="65094" y="284"/>
                </a:lnTo>
                <a:lnTo>
                  <a:pt x="65094" y="378"/>
                </a:lnTo>
                <a:lnTo>
                  <a:pt x="64528" y="284"/>
                </a:lnTo>
                <a:lnTo>
                  <a:pt x="63962" y="190"/>
                </a:lnTo>
                <a:lnTo>
                  <a:pt x="63773" y="284"/>
                </a:lnTo>
                <a:lnTo>
                  <a:pt x="63585" y="473"/>
                </a:lnTo>
                <a:lnTo>
                  <a:pt x="63396" y="567"/>
                </a:lnTo>
                <a:lnTo>
                  <a:pt x="63302" y="567"/>
                </a:lnTo>
                <a:lnTo>
                  <a:pt x="63207" y="473"/>
                </a:lnTo>
                <a:lnTo>
                  <a:pt x="63207" y="284"/>
                </a:lnTo>
                <a:lnTo>
                  <a:pt x="63396" y="284"/>
                </a:lnTo>
                <a:lnTo>
                  <a:pt x="63490" y="190"/>
                </a:lnTo>
                <a:lnTo>
                  <a:pt x="63113" y="190"/>
                </a:lnTo>
                <a:lnTo>
                  <a:pt x="61981" y="284"/>
                </a:lnTo>
                <a:lnTo>
                  <a:pt x="61320" y="284"/>
                </a:lnTo>
                <a:lnTo>
                  <a:pt x="61226" y="190"/>
                </a:lnTo>
                <a:lnTo>
                  <a:pt x="61320" y="95"/>
                </a:lnTo>
                <a:lnTo>
                  <a:pt x="60849" y="190"/>
                </a:lnTo>
                <a:lnTo>
                  <a:pt x="60547" y="3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rick Hand SC"/>
              <a:buNone/>
              <a:defRPr sz="2400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28275" y="1428825"/>
            <a:ext cx="5887500" cy="29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&gt;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atrick Hand"/>
              <a:buChar char="-"/>
              <a:defRPr sz="24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buNone/>
              <a:defRPr sz="1300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9" r:id="rId10"/>
    <p:sldLayoutId id="2147483661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2540424" y="1991825"/>
            <a:ext cx="4192069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/>
              <a:t>How to use AWS Cloud Formation Templates </a:t>
            </a:r>
            <a:br>
              <a:rPr lang="en-US" dirty="0"/>
            </a:br>
            <a:r>
              <a:rPr lang="en-US" sz="1800" dirty="0"/>
              <a:t>by SANTIAGO VILLARREAL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2457500" y="1583350"/>
            <a:ext cx="42291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BEST PRACTICES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DE6660-B59F-FE4E-8676-69DBEC9EBF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Take advantage of following concepts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135950" y="922850"/>
            <a:ext cx="2872200" cy="358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Declare IAM policies and roles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dirty="0"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4297650" y="4726525"/>
            <a:ext cx="548700" cy="41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251D0A-F877-F641-9E7B-92E7A40DD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5069" y="2571750"/>
            <a:ext cx="2433861" cy="165303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135950" y="922850"/>
            <a:ext cx="2872200" cy="358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Use SSM parameter store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dirty="0"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4297650" y="4726525"/>
            <a:ext cx="548700" cy="41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DC5A2B-9B74-1A43-87D8-C9307A40F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7784" y="2436294"/>
            <a:ext cx="2928431" cy="145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005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135950" y="922850"/>
            <a:ext cx="2872200" cy="358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Tagging</a:t>
            </a:r>
            <a:endParaRPr dirty="0"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4297650" y="4726525"/>
            <a:ext cx="548700" cy="41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239105-9078-3C42-9A8F-55E268B89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0" y="2748484"/>
            <a:ext cx="25400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842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135950" y="922850"/>
            <a:ext cx="2872200" cy="358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Nested templates</a:t>
            </a:r>
            <a:endParaRPr dirty="0"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4297650" y="4726525"/>
            <a:ext cx="548700" cy="41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650964C-F354-4944-AC61-AD78D73A219B}"/>
              </a:ext>
            </a:extLst>
          </p:cNvPr>
          <p:cNvGrpSpPr/>
          <p:nvPr/>
        </p:nvGrpSpPr>
        <p:grpSpPr>
          <a:xfrm>
            <a:off x="2898648" y="2215621"/>
            <a:ext cx="3197718" cy="1862604"/>
            <a:chOff x="2032650" y="1794996"/>
            <a:chExt cx="5078700" cy="2016911"/>
          </a:xfrm>
        </p:grpSpPr>
        <p:cxnSp>
          <p:nvCxnSpPr>
            <p:cNvPr id="5" name="Google Shape;141;p25">
              <a:extLst>
                <a:ext uri="{FF2B5EF4-FFF2-40B4-BE49-F238E27FC236}">
                  <a16:creationId xmlns:a16="http://schemas.microsoft.com/office/drawing/2014/main" id="{ACCCDBA3-DBBA-9B4E-8AC4-6B464DAE0273}"/>
                </a:ext>
              </a:extLst>
            </p:cNvPr>
            <p:cNvCxnSpPr>
              <a:cxnSpLocks/>
              <a:stCxn id="7" idx="2"/>
              <a:endCxn id="9" idx="0"/>
            </p:cNvCxnSpPr>
            <p:nvPr/>
          </p:nvCxnSpPr>
          <p:spPr>
            <a:xfrm rot="16200000" flipH="1">
              <a:off x="5275130" y="1944715"/>
              <a:ext cx="422088" cy="1596151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6" name="Google Shape;153;p25">
              <a:extLst>
                <a:ext uri="{FF2B5EF4-FFF2-40B4-BE49-F238E27FC236}">
                  <a16:creationId xmlns:a16="http://schemas.microsoft.com/office/drawing/2014/main" id="{4BA361AE-EE57-9740-93BF-C46DBAFB8897}"/>
                </a:ext>
              </a:extLst>
            </p:cNvPr>
            <p:cNvCxnSpPr>
              <a:cxnSpLocks/>
              <a:stCxn id="8" idx="0"/>
              <a:endCxn id="7" idx="2"/>
            </p:cNvCxnSpPr>
            <p:nvPr/>
          </p:nvCxnSpPr>
          <p:spPr>
            <a:xfrm rot="5400000" flipH="1" flipV="1">
              <a:off x="3591906" y="1857642"/>
              <a:ext cx="422087" cy="1770299"/>
            </a:xfrm>
            <a:prstGeom prst="bentConnector3">
              <a:avLst>
                <a:gd name="adj1" fmla="val 50000"/>
              </a:avLst>
            </a:prstGeom>
            <a:noFill/>
            <a:ln w="9525" cap="sq" cmpd="sng">
              <a:solidFill>
                <a:schemeClr val="dk2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sp>
          <p:nvSpPr>
            <p:cNvPr id="7" name="Google Shape;142;p25">
              <a:extLst>
                <a:ext uri="{FF2B5EF4-FFF2-40B4-BE49-F238E27FC236}">
                  <a16:creationId xmlns:a16="http://schemas.microsoft.com/office/drawing/2014/main" id="{AB3E5640-D1F8-E24E-BEC7-D29AE8582F12}"/>
                </a:ext>
              </a:extLst>
            </p:cNvPr>
            <p:cNvSpPr txBox="1"/>
            <p:nvPr/>
          </p:nvSpPr>
          <p:spPr>
            <a:xfrm>
              <a:off x="3802949" y="1794996"/>
              <a:ext cx="1770299" cy="7367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Frontend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L</a:t>
              </a:r>
              <a:r>
                <a:rPr lang="en" sz="1000" dirty="0" err="1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oad</a:t>
              </a:r>
              <a:r>
                <a:rPr lang="en" sz="1000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 balancer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A</a:t>
              </a:r>
              <a:r>
                <a:rPr lang="en" sz="1000" dirty="0" err="1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utoscaloing</a:t>
              </a:r>
              <a:r>
                <a:rPr lang="en" sz="1000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 group</a:t>
              </a:r>
            </a:p>
          </p:txBody>
        </p:sp>
        <p:sp>
          <p:nvSpPr>
            <p:cNvPr id="8" name="Google Shape;145;p25">
              <a:extLst>
                <a:ext uri="{FF2B5EF4-FFF2-40B4-BE49-F238E27FC236}">
                  <a16:creationId xmlns:a16="http://schemas.microsoft.com/office/drawing/2014/main" id="{51D1BE48-8ED3-E34F-9046-BCA0A9A896D3}"/>
                </a:ext>
              </a:extLst>
            </p:cNvPr>
            <p:cNvSpPr txBox="1"/>
            <p:nvPr/>
          </p:nvSpPr>
          <p:spPr>
            <a:xfrm>
              <a:off x="2032650" y="2953834"/>
              <a:ext cx="1770300" cy="8580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Website 1</a:t>
              </a:r>
            </a:p>
            <a:p>
              <a:pPr marL="171450" lvl="0" indent="-1714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" sz="1000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Nested stack</a:t>
              </a:r>
            </a:p>
            <a:p>
              <a:pPr marL="171450" lvl="0" indent="-171450" algn="ctr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" sz="1000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Amazon RDS</a:t>
              </a:r>
              <a:endParaRPr sz="1000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endParaRPr>
            </a:p>
          </p:txBody>
        </p:sp>
        <p:sp>
          <p:nvSpPr>
            <p:cNvPr id="9" name="Google Shape;143;p25">
              <a:extLst>
                <a:ext uri="{FF2B5EF4-FFF2-40B4-BE49-F238E27FC236}">
                  <a16:creationId xmlns:a16="http://schemas.microsoft.com/office/drawing/2014/main" id="{6CA4AC05-6EE1-5345-897E-D43DBEE4B263}"/>
                </a:ext>
              </a:extLst>
            </p:cNvPr>
            <p:cNvSpPr txBox="1"/>
            <p:nvPr/>
          </p:nvSpPr>
          <p:spPr>
            <a:xfrm>
              <a:off x="5457149" y="2953835"/>
              <a:ext cx="1654201" cy="85807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000" b="1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Website 1</a:t>
              </a:r>
            </a:p>
            <a:p>
              <a:pPr marL="171450" lvl="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Nested stack</a:t>
              </a:r>
            </a:p>
            <a:p>
              <a:pPr marL="171450" lvl="0" indent="-171450" algn="ctr">
                <a:buFont typeface="Arial" panose="020B0604020202020204" pitchFamily="34" charset="0"/>
                <a:buChar char="•"/>
              </a:pPr>
              <a:r>
                <a:rPr lang="en-US" sz="1000" dirty="0">
                  <a:solidFill>
                    <a:schemeClr val="dk1"/>
                  </a:solidFill>
                  <a:latin typeface="Patrick Hand"/>
                  <a:ea typeface="Patrick Hand"/>
                  <a:cs typeface="Patrick Hand"/>
                  <a:sym typeface="Patrick Hand"/>
                </a:rPr>
                <a:t>Amazon DynamoDB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625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 is easy</a:t>
            </a:r>
            <a:endParaRPr dirty="0"/>
          </a:p>
        </p:txBody>
      </p:sp>
      <p:sp>
        <p:nvSpPr>
          <p:cNvPr id="198" name="Google Shape;198;p30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99" name="Google Shape;199;p30"/>
          <p:cNvSpPr/>
          <p:nvPr/>
        </p:nvSpPr>
        <p:spPr>
          <a:xfrm>
            <a:off x="1377189" y="2065192"/>
            <a:ext cx="1379400" cy="137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Code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y</a:t>
            </a:r>
            <a:r>
              <a:rPr lang="en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our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infra</a:t>
            </a:r>
            <a:endParaRPr dirty="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00" name="Google Shape;200;p30"/>
          <p:cNvSpPr/>
          <p:nvPr/>
        </p:nvSpPr>
        <p:spPr>
          <a:xfrm>
            <a:off x="4514869" y="2065192"/>
            <a:ext cx="1379400" cy="137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Create stack</a:t>
            </a:r>
            <a:endParaRPr dirty="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01" name="Google Shape;201;p30"/>
          <p:cNvSpPr/>
          <p:nvPr/>
        </p:nvSpPr>
        <p:spPr>
          <a:xfrm>
            <a:off x="6136357" y="2065192"/>
            <a:ext cx="1379400" cy="137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Wait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CFn</a:t>
            </a:r>
            <a:r>
              <a:rPr lang="en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 provisioning</a:t>
            </a:r>
            <a:endParaRPr dirty="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205" name="Google Shape;205;p30"/>
          <p:cNvGrpSpPr/>
          <p:nvPr/>
        </p:nvGrpSpPr>
        <p:grpSpPr>
          <a:xfrm>
            <a:off x="5791200" y="2659391"/>
            <a:ext cx="735659" cy="169290"/>
            <a:chOff x="2266178" y="2764475"/>
            <a:chExt cx="1792245" cy="232966"/>
          </a:xfrm>
        </p:grpSpPr>
        <p:sp>
          <p:nvSpPr>
            <p:cNvPr id="206" name="Google Shape;206;p30"/>
            <p:cNvSpPr/>
            <p:nvPr/>
          </p:nvSpPr>
          <p:spPr>
            <a:xfrm>
              <a:off x="2266178" y="2855800"/>
              <a:ext cx="1683567" cy="102978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0"/>
            <p:cNvSpPr/>
            <p:nvPr/>
          </p:nvSpPr>
          <p:spPr>
            <a:xfrm>
              <a:off x="3870041" y="2764475"/>
              <a:ext cx="188382" cy="232966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200;p30">
            <a:extLst>
              <a:ext uri="{FF2B5EF4-FFF2-40B4-BE49-F238E27FC236}">
                <a16:creationId xmlns:a16="http://schemas.microsoft.com/office/drawing/2014/main" id="{49E87575-9D9C-6141-858A-318415BB6DC5}"/>
              </a:ext>
            </a:extLst>
          </p:cNvPr>
          <p:cNvSpPr/>
          <p:nvPr/>
        </p:nvSpPr>
        <p:spPr>
          <a:xfrm>
            <a:off x="2943559" y="2065192"/>
            <a:ext cx="1379400" cy="13794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Upload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to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rPr>
              <a:t>S3</a:t>
            </a:r>
            <a:endParaRPr dirty="0">
              <a:solidFill>
                <a:schemeClr val="dk1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14" name="Google Shape;205;p30">
            <a:extLst>
              <a:ext uri="{FF2B5EF4-FFF2-40B4-BE49-F238E27FC236}">
                <a16:creationId xmlns:a16="http://schemas.microsoft.com/office/drawing/2014/main" id="{5443FDBB-EAB3-8242-A7A4-A8D8344CC281}"/>
              </a:ext>
            </a:extLst>
          </p:cNvPr>
          <p:cNvGrpSpPr/>
          <p:nvPr/>
        </p:nvGrpSpPr>
        <p:grpSpPr>
          <a:xfrm>
            <a:off x="2376380" y="2659391"/>
            <a:ext cx="691050" cy="169290"/>
            <a:chOff x="2519411" y="2764475"/>
            <a:chExt cx="1683567" cy="232966"/>
          </a:xfrm>
        </p:grpSpPr>
        <p:sp>
          <p:nvSpPr>
            <p:cNvPr id="15" name="Google Shape;206;p30">
              <a:extLst>
                <a:ext uri="{FF2B5EF4-FFF2-40B4-BE49-F238E27FC236}">
                  <a16:creationId xmlns:a16="http://schemas.microsoft.com/office/drawing/2014/main" id="{7EE58A6F-DCD6-3242-A2E0-8FD359F3CAF5}"/>
                </a:ext>
              </a:extLst>
            </p:cNvPr>
            <p:cNvSpPr/>
            <p:nvPr/>
          </p:nvSpPr>
          <p:spPr>
            <a:xfrm>
              <a:off x="2519411" y="2855799"/>
              <a:ext cx="1683567" cy="102978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7;p30">
              <a:extLst>
                <a:ext uri="{FF2B5EF4-FFF2-40B4-BE49-F238E27FC236}">
                  <a16:creationId xmlns:a16="http://schemas.microsoft.com/office/drawing/2014/main" id="{A977876D-60AA-144C-8392-B00C0102BD13}"/>
                </a:ext>
              </a:extLst>
            </p:cNvPr>
            <p:cNvSpPr/>
            <p:nvPr/>
          </p:nvSpPr>
          <p:spPr>
            <a:xfrm>
              <a:off x="3870041" y="2764475"/>
              <a:ext cx="188382" cy="232966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205;p30">
            <a:extLst>
              <a:ext uri="{FF2B5EF4-FFF2-40B4-BE49-F238E27FC236}">
                <a16:creationId xmlns:a16="http://schemas.microsoft.com/office/drawing/2014/main" id="{6112BEB2-556D-8E4B-9BA7-1CADD77266CE}"/>
              </a:ext>
            </a:extLst>
          </p:cNvPr>
          <p:cNvGrpSpPr/>
          <p:nvPr/>
        </p:nvGrpSpPr>
        <p:grpSpPr>
          <a:xfrm>
            <a:off x="4149224" y="2659391"/>
            <a:ext cx="691050" cy="169290"/>
            <a:chOff x="2519411" y="2764475"/>
            <a:chExt cx="1683567" cy="232966"/>
          </a:xfrm>
        </p:grpSpPr>
        <p:sp>
          <p:nvSpPr>
            <p:cNvPr id="20" name="Google Shape;206;p30">
              <a:extLst>
                <a:ext uri="{FF2B5EF4-FFF2-40B4-BE49-F238E27FC236}">
                  <a16:creationId xmlns:a16="http://schemas.microsoft.com/office/drawing/2014/main" id="{9109618B-086D-C643-99BA-6E63715149DC}"/>
                </a:ext>
              </a:extLst>
            </p:cNvPr>
            <p:cNvSpPr/>
            <p:nvPr/>
          </p:nvSpPr>
          <p:spPr>
            <a:xfrm>
              <a:off x="2519411" y="2855799"/>
              <a:ext cx="1683567" cy="102978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7;p30">
              <a:extLst>
                <a:ext uri="{FF2B5EF4-FFF2-40B4-BE49-F238E27FC236}">
                  <a16:creationId xmlns:a16="http://schemas.microsoft.com/office/drawing/2014/main" id="{91FA370F-35F6-8449-B911-CEC2D3B101C3}"/>
                </a:ext>
              </a:extLst>
            </p:cNvPr>
            <p:cNvSpPr/>
            <p:nvPr/>
          </p:nvSpPr>
          <p:spPr>
            <a:xfrm>
              <a:off x="3870041" y="2764475"/>
              <a:ext cx="188382" cy="232966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DIFFERENT CODING </a:t>
            </a:r>
            <a:endParaRPr dirty="0"/>
          </a:p>
        </p:txBody>
      </p:sp>
      <p:graphicFrame>
        <p:nvGraphicFramePr>
          <p:cNvPr id="159" name="Google Shape;159;p26"/>
          <p:cNvGraphicFramePr/>
          <p:nvPr>
            <p:extLst>
              <p:ext uri="{D42A27DB-BD31-4B8C-83A1-F6EECF244321}">
                <p14:modId xmlns:p14="http://schemas.microsoft.com/office/powerpoint/2010/main" val="4066269638"/>
              </p:ext>
            </p:extLst>
          </p:nvPr>
        </p:nvGraphicFramePr>
        <p:xfrm>
          <a:off x="1451730" y="1420058"/>
          <a:ext cx="5813227" cy="3121797"/>
        </p:xfrm>
        <a:graphic>
          <a:graphicData uri="http://schemas.openxmlformats.org/drawingml/2006/table">
            <a:tbl>
              <a:tblPr>
                <a:noFill/>
                <a:tableStyleId>{59D4C97F-452A-4F41-9FE3-B8DE8758039E}</a:tableStyleId>
              </a:tblPr>
              <a:tblGrid>
                <a:gridCol w="8911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18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80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997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CloudFormation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CDK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Terraform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0913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PROS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AWS oficial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Native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Updates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Cross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stack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reference</a:t>
                      </a:r>
                      <a:endParaRPr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AWS oficial</a:t>
                      </a: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Developer-friendly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Compact /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Cleaner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Execution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inspect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Open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source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Too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cleaner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Inspect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 plan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Modules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Support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0913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CONS</a:t>
                      </a:r>
                      <a:endParaRPr sz="18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Too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verbose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Repeated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code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Support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Confused</a:t>
                      </a: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 CLI</a:t>
                      </a:r>
                      <a:endParaRPr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Updates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Maturity</a:t>
                      </a:r>
                      <a:endParaRPr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Updates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Debugging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s-ES" sz="1400" dirty="0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3rd </a:t>
                      </a:r>
                      <a:r>
                        <a:rPr lang="es-ES" sz="1400" dirty="0" err="1">
                          <a:solidFill>
                            <a:schemeClr val="dk1"/>
                          </a:solidFill>
                          <a:latin typeface="Patrick Hand"/>
                          <a:ea typeface="Patrick Hand"/>
                          <a:cs typeface="Patrick Hand"/>
                          <a:sym typeface="Patrick Hand"/>
                        </a:rPr>
                        <a:t>party</a:t>
                      </a:r>
                      <a:endParaRPr lang="es-ES" sz="1400" dirty="0">
                        <a:solidFill>
                          <a:schemeClr val="dk1"/>
                        </a:solidFill>
                        <a:latin typeface="Patrick Hand"/>
                        <a:ea typeface="Patrick Hand"/>
                        <a:cs typeface="Patrick Hand"/>
                        <a:sym typeface="Patrick Ha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0" name="Google Shape;160;p26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622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ctrTitle" idx="4294967295"/>
          </p:nvPr>
        </p:nvSpPr>
        <p:spPr>
          <a:xfrm>
            <a:off x="1918700" y="1485548"/>
            <a:ext cx="5306700" cy="683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6"/>
                </a:solidFill>
              </a:rPr>
              <a:t>AWS CLI</a:t>
            </a:r>
            <a:endParaRPr sz="6000" dirty="0">
              <a:solidFill>
                <a:schemeClr val="accent6"/>
              </a:solidFill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4294967295"/>
          </p:nvPr>
        </p:nvSpPr>
        <p:spPr>
          <a:xfrm>
            <a:off x="1918700" y="2192769"/>
            <a:ext cx="5306700" cy="185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571500" indent="-571500"/>
            <a:r>
              <a:rPr lang="es-ES" b="1" dirty="0" err="1">
                <a:solidFill>
                  <a:schemeClr val="lt1"/>
                </a:solidFill>
              </a:rPr>
              <a:t>Launch</a:t>
            </a:r>
            <a:r>
              <a:rPr lang="es-ES" b="1" dirty="0">
                <a:solidFill>
                  <a:schemeClr val="lt1"/>
                </a:solidFill>
              </a:rPr>
              <a:t> </a:t>
            </a:r>
            <a:r>
              <a:rPr lang="es-ES" b="1" dirty="0" err="1">
                <a:solidFill>
                  <a:schemeClr val="lt1"/>
                </a:solidFill>
              </a:rPr>
              <a:t>CFt</a:t>
            </a:r>
            <a:r>
              <a:rPr lang="es-ES" b="1" dirty="0">
                <a:solidFill>
                  <a:schemeClr val="lt1"/>
                </a:solidFill>
              </a:rPr>
              <a:t> </a:t>
            </a:r>
            <a:r>
              <a:rPr lang="es-ES" b="1" dirty="0" err="1">
                <a:solidFill>
                  <a:schemeClr val="lt1"/>
                </a:solidFill>
              </a:rPr>
              <a:t>templates</a:t>
            </a:r>
            <a:endParaRPr lang="es-ES" b="1" dirty="0">
              <a:solidFill>
                <a:schemeClr val="lt1"/>
              </a:solidFill>
            </a:endParaRPr>
          </a:p>
          <a:p>
            <a:pPr marL="571500" indent="-571500"/>
            <a:r>
              <a:rPr lang="es-ES" b="1" dirty="0" err="1">
                <a:solidFill>
                  <a:schemeClr val="lt1"/>
                </a:solidFill>
              </a:rPr>
              <a:t>Parameters</a:t>
            </a:r>
            <a:endParaRPr lang="es-ES" b="1" dirty="0">
              <a:solidFill>
                <a:schemeClr val="lt1"/>
              </a:solidFill>
            </a:endParaRPr>
          </a:p>
          <a:p>
            <a:pPr marL="571500" indent="-571500"/>
            <a:r>
              <a:rPr lang="es-ES" b="1" dirty="0" err="1">
                <a:solidFill>
                  <a:schemeClr val="lt1"/>
                </a:solidFill>
              </a:rPr>
              <a:t>Check</a:t>
            </a:r>
            <a:r>
              <a:rPr lang="es-ES" b="1" dirty="0">
                <a:solidFill>
                  <a:schemeClr val="lt1"/>
                </a:solidFill>
              </a:rPr>
              <a:t> status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2829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sldNum" idx="12"/>
          </p:nvPr>
        </p:nvSpPr>
        <p:spPr>
          <a:xfrm>
            <a:off x="4297650" y="4711450"/>
            <a:ext cx="548700" cy="432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9A6A4B-21BD-E14B-9200-BF2732BFF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5710" y="1871087"/>
            <a:ext cx="3120286" cy="1401326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45AFF-4480-7143-A4A4-E538E6AB5F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see all these stuffs working on!</a:t>
            </a:r>
          </a:p>
        </p:txBody>
      </p:sp>
    </p:spTree>
    <p:extLst>
      <p:ext uri="{BB962C8B-B14F-4D97-AF65-F5344CB8AC3E}">
        <p14:creationId xmlns:p14="http://schemas.microsoft.com/office/powerpoint/2010/main" val="1230365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46" name="Google Shape;246;p35"/>
          <p:cNvSpPr txBox="1">
            <a:spLocks noGrp="1"/>
          </p:cNvSpPr>
          <p:nvPr>
            <p:ph type="ctrTitle" idx="4294967295"/>
          </p:nvPr>
        </p:nvSpPr>
        <p:spPr>
          <a:xfrm>
            <a:off x="1918700" y="1485548"/>
            <a:ext cx="5306700" cy="683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</a:rPr>
              <a:t>Thanks!</a:t>
            </a:r>
            <a:endParaRPr sz="6000">
              <a:solidFill>
                <a:schemeClr val="accent6"/>
              </a:solidFill>
            </a:endParaRPr>
          </a:p>
        </p:txBody>
      </p:sp>
      <p:sp>
        <p:nvSpPr>
          <p:cNvPr id="247" name="Google Shape;247;p35"/>
          <p:cNvSpPr txBox="1">
            <a:spLocks noGrp="1"/>
          </p:cNvSpPr>
          <p:nvPr>
            <p:ph type="subTitle" idx="4294967295"/>
          </p:nvPr>
        </p:nvSpPr>
        <p:spPr>
          <a:xfrm>
            <a:off x="1918700" y="2192769"/>
            <a:ext cx="5306700" cy="1857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lang="en" sz="3600" b="1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</a:rPr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ctrTitle" idx="4294967295"/>
          </p:nvPr>
        </p:nvSpPr>
        <p:spPr>
          <a:xfrm>
            <a:off x="2213875" y="1327318"/>
            <a:ext cx="47163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800" dirty="0">
                <a:solidFill>
                  <a:schemeClr val="accent6"/>
                </a:solidFill>
              </a:rPr>
              <a:t>AGENDA</a:t>
            </a:r>
            <a:endParaRPr sz="4800" dirty="0">
              <a:solidFill>
                <a:schemeClr val="accent6"/>
              </a:solidFill>
            </a:endParaRPr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4294967295"/>
          </p:nvPr>
        </p:nvSpPr>
        <p:spPr>
          <a:xfrm>
            <a:off x="2213850" y="2571750"/>
            <a:ext cx="5704854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>
              <a:buFontTx/>
              <a:buChar char="-"/>
            </a:pPr>
            <a:r>
              <a:rPr lang="en-US" sz="2000" dirty="0">
                <a:solidFill>
                  <a:schemeClr val="lt1"/>
                </a:solidFill>
              </a:rPr>
              <a:t>CloudFormation Templates (definition and main concepts)</a:t>
            </a:r>
          </a:p>
          <a:p>
            <a:pPr marL="342900" lvl="0" indent="-342900">
              <a:buFontTx/>
              <a:buChar char="-"/>
            </a:pPr>
            <a:r>
              <a:rPr lang="en-US" sz="2000" dirty="0">
                <a:solidFill>
                  <a:schemeClr val="lt1"/>
                </a:solidFill>
              </a:rPr>
              <a:t>Best practices</a:t>
            </a:r>
          </a:p>
          <a:p>
            <a:pPr marL="342900" lvl="0" indent="-342900">
              <a:buFontTx/>
              <a:buChar char="-"/>
            </a:pPr>
            <a:r>
              <a:rPr lang="en-US" sz="2000" dirty="0">
                <a:solidFill>
                  <a:schemeClr val="lt1"/>
                </a:solidFill>
              </a:rPr>
              <a:t>Coding strategies</a:t>
            </a:r>
          </a:p>
          <a:p>
            <a:pPr marL="342900" lvl="0" indent="-342900">
              <a:buFontTx/>
              <a:buChar char="-"/>
            </a:pPr>
            <a:r>
              <a:rPr lang="en-US" sz="2000" dirty="0">
                <a:solidFill>
                  <a:schemeClr val="lt1"/>
                </a:solidFill>
              </a:rPr>
              <a:t>AWS cli</a:t>
            </a:r>
          </a:p>
          <a:p>
            <a:pPr marL="342900" lvl="0" indent="-342900">
              <a:buFontTx/>
              <a:buChar char="-"/>
            </a:pPr>
            <a:r>
              <a:rPr lang="en-US" sz="2000" dirty="0">
                <a:solidFill>
                  <a:schemeClr val="lt1"/>
                </a:solidFill>
              </a:rPr>
              <a:t>Demo</a:t>
            </a:r>
          </a:p>
        </p:txBody>
      </p:sp>
      <p:sp>
        <p:nvSpPr>
          <p:cNvPr id="103" name="Google Shape;103;p20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ctrTitle" idx="4294967295"/>
          </p:nvPr>
        </p:nvSpPr>
        <p:spPr>
          <a:xfrm>
            <a:off x="2213875" y="1327318"/>
            <a:ext cx="47163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accent6"/>
                </a:solidFill>
              </a:rPr>
              <a:t>Defining</a:t>
            </a:r>
            <a:r>
              <a:rPr lang="en" sz="4800" dirty="0">
                <a:solidFill>
                  <a:schemeClr val="accent6"/>
                </a:solidFill>
              </a:rPr>
              <a:t> a template</a:t>
            </a:r>
            <a:endParaRPr sz="4800" dirty="0">
              <a:solidFill>
                <a:schemeClr val="accent6"/>
              </a:solidFill>
            </a:endParaRPr>
          </a:p>
        </p:txBody>
      </p:sp>
      <p:sp>
        <p:nvSpPr>
          <p:cNvPr id="98" name="Google Shape;98;p20"/>
          <p:cNvSpPr txBox="1">
            <a:spLocks noGrp="1"/>
          </p:cNvSpPr>
          <p:nvPr>
            <p:ph type="subTitle" idx="4294967295"/>
          </p:nvPr>
        </p:nvSpPr>
        <p:spPr>
          <a:xfrm>
            <a:off x="2213875" y="3000075"/>
            <a:ext cx="47163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chemeClr val="lt1"/>
                </a:solidFill>
              </a:rPr>
              <a:t>You can create templates for architecture  of your service or application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3" name="Google Shape;103;p20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6209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484D59-5E44-C640-9FE6-A80CAAE433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7785" y="627161"/>
            <a:ext cx="6844356" cy="415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587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WHAT IS A CLOUDFORMATION TEMPLATE</a:t>
            </a:r>
            <a:endParaRPr b="1" dirty="0"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1628275" y="1428825"/>
            <a:ext cx="58875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en-US" dirty="0"/>
              <a:t>Create and provisions AWS infrastructure</a:t>
            </a:r>
            <a:endParaRPr dirty="0"/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Predictably and repeatedly</a:t>
            </a:r>
            <a:endParaRPr lang="en" dirty="0"/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&gt;"/>
            </a:pPr>
            <a:r>
              <a:rPr lang="en" dirty="0"/>
              <a:t>Describes your infrastructure</a:t>
            </a:r>
          </a:p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 dirty="0"/>
              <a:t>Template file with set of resources together as a single unit (stack).</a:t>
            </a:r>
            <a:endParaRPr dirty="0"/>
          </a:p>
        </p:txBody>
      </p:sp>
      <p:sp>
        <p:nvSpPr>
          <p:cNvPr id="92" name="Google Shape;92;p19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1876224" y="1420400"/>
            <a:ext cx="2876645" cy="31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Cloud Formation STACK</a:t>
            </a:r>
            <a:endParaRPr b="1" dirty="0"/>
          </a:p>
        </p:txBody>
      </p:sp>
      <p:sp>
        <p:nvSpPr>
          <p:cNvPr id="126" name="Google Shape;126;p23"/>
          <p:cNvSpPr txBox="1">
            <a:spLocks noGrp="1"/>
          </p:cNvSpPr>
          <p:nvPr>
            <p:ph type="body" idx="1"/>
          </p:nvPr>
        </p:nvSpPr>
        <p:spPr>
          <a:xfrm>
            <a:off x="1876225" y="1853502"/>
            <a:ext cx="2345100" cy="203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AWS CloudFormation makes underlying service calls to AWS to provision and configure all resources</a:t>
            </a:r>
            <a:endParaRPr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960BD8-013B-9B4A-B36A-1D8BA6A26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817" y="1323418"/>
            <a:ext cx="1937026" cy="2273222"/>
          </a:xfrm>
          <a:prstGeom prst="rect">
            <a:avLst/>
          </a:prstGeom>
          <a:scene3d>
            <a:camera prst="orthographicFront">
              <a:rot lat="0" lon="0" rev="20999999"/>
            </a:camera>
            <a:lightRig rig="threePt" dir="t"/>
          </a:scene3d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BASIC OPERATIONS</a:t>
            </a:r>
            <a:endParaRPr b="1" dirty="0"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1488421" y="1428825"/>
            <a:ext cx="1786500" cy="29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endParaRPr lang="en-US" i="1" dirty="0"/>
          </a:p>
          <a:p>
            <a:pPr marL="0" lvl="0" indent="0">
              <a:buNone/>
            </a:pPr>
            <a:endParaRPr lang="en-US" i="1" dirty="0"/>
          </a:p>
          <a:p>
            <a:pPr marL="0" lvl="0" indent="0">
              <a:buNone/>
            </a:pPr>
            <a:endParaRPr lang="en-US" i="1" dirty="0"/>
          </a:p>
          <a:p>
            <a:pPr marL="0" lvl="0" indent="0">
              <a:buNone/>
            </a:pPr>
            <a:r>
              <a:rPr lang="en-US" i="1" dirty="0"/>
              <a:t>Creates a stack as specified in the template. After the call completes successfully, the stack creation starts</a:t>
            </a:r>
            <a:endParaRPr i="1" dirty="0"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2"/>
          </p:nvPr>
        </p:nvSpPr>
        <p:spPr>
          <a:xfrm>
            <a:off x="3404400" y="1428825"/>
            <a:ext cx="1786500" cy="29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endParaRPr lang="en-US" i="1" dirty="0"/>
          </a:p>
          <a:p>
            <a:pPr marL="0" lvl="0" indent="0">
              <a:buNone/>
            </a:pPr>
            <a:endParaRPr lang="en-US" i="1" dirty="0"/>
          </a:p>
          <a:p>
            <a:pPr marL="0" lvl="0" indent="0">
              <a:buNone/>
            </a:pPr>
            <a:endParaRPr lang="en-US" i="1" dirty="0"/>
          </a:p>
          <a:p>
            <a:pPr marL="0" lvl="0" indent="0">
              <a:buNone/>
            </a:pPr>
            <a:r>
              <a:rPr lang="en-US" i="1" dirty="0"/>
              <a:t>Can't manually recreate a resource, have to remove the resource and any references</a:t>
            </a:r>
            <a:endParaRPr i="1" dirty="0"/>
          </a:p>
        </p:txBody>
      </p:sp>
      <p:sp>
        <p:nvSpPr>
          <p:cNvPr id="119" name="Google Shape;119;p22"/>
          <p:cNvSpPr txBox="1">
            <a:spLocks noGrp="1"/>
          </p:cNvSpPr>
          <p:nvPr>
            <p:ph type="body" idx="3"/>
          </p:nvPr>
        </p:nvSpPr>
        <p:spPr>
          <a:xfrm>
            <a:off x="5331686" y="1428825"/>
            <a:ext cx="1786500" cy="293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endParaRPr lang="en-US" i="1" dirty="0"/>
          </a:p>
          <a:p>
            <a:pPr marL="0" lvl="0" indent="0">
              <a:buNone/>
            </a:pPr>
            <a:endParaRPr lang="en-US" i="1" dirty="0"/>
          </a:p>
          <a:p>
            <a:pPr marL="0" lvl="0" indent="0">
              <a:buNone/>
            </a:pPr>
            <a:endParaRPr lang="en-US" i="1" dirty="0"/>
          </a:p>
          <a:p>
            <a:pPr marL="0" lvl="0" indent="0">
              <a:buNone/>
            </a:pPr>
            <a:r>
              <a:rPr lang="en-US" i="1" dirty="0"/>
              <a:t>Do not show up in the </a:t>
            </a:r>
            <a:r>
              <a:rPr lang="en-US" i="1" dirty="0" err="1"/>
              <a:t>DescribeStacks</a:t>
            </a:r>
            <a:r>
              <a:rPr lang="en-US" i="1" dirty="0"/>
              <a:t> API if the deletion has been completed successfully</a:t>
            </a:r>
            <a:endParaRPr i="1" dirty="0"/>
          </a:p>
        </p:txBody>
      </p:sp>
      <p:sp>
        <p:nvSpPr>
          <p:cNvPr id="120" name="Google Shape;120;p22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9E655F-BC45-DF4E-A802-205C2F8FF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056" y="1588582"/>
            <a:ext cx="610550" cy="6105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15B89F-3E20-FE4F-A5F1-DD70A569FB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0033" y="1477165"/>
            <a:ext cx="721967" cy="7219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9FD7BC-DDE0-7D4A-AF00-E6C500D397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3398" y="1502319"/>
            <a:ext cx="783075" cy="7830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 idx="4294967295"/>
          </p:nvPr>
        </p:nvSpPr>
        <p:spPr>
          <a:xfrm>
            <a:off x="2048256" y="766593"/>
            <a:ext cx="5705856" cy="90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rgbClr val="002060"/>
                </a:solidFill>
              </a:rPr>
              <a:t>KEY CONCEPT:</a:t>
            </a:r>
            <a:br>
              <a:rPr lang="en-US" sz="2000" b="1" dirty="0">
                <a:solidFill>
                  <a:srgbClr val="002060"/>
                </a:solidFill>
              </a:rPr>
            </a:br>
            <a:r>
              <a:rPr lang="en-US" sz="2000" b="1" dirty="0">
                <a:solidFill>
                  <a:srgbClr val="002060"/>
                </a:solidFill>
              </a:rPr>
              <a:t>		</a:t>
            </a:r>
            <a:r>
              <a:rPr lang="en-US" sz="2800" b="1" dirty="0">
                <a:solidFill>
                  <a:srgbClr val="002060"/>
                </a:solidFill>
              </a:rPr>
              <a:t>INFRASTRUCTURE AS CODE</a:t>
            </a:r>
          </a:p>
        </p:txBody>
      </p:sp>
      <p:sp>
        <p:nvSpPr>
          <p:cNvPr id="134" name="Google Shape;134;p24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body" idx="1"/>
          </p:nvPr>
        </p:nvSpPr>
        <p:spPr>
          <a:xfrm>
            <a:off x="1628225" y="1428825"/>
            <a:ext cx="27213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JSON</a:t>
            </a:r>
            <a:endParaRPr b="1" dirty="0"/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AWSTemplateFormatVersion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"2010-09-09",</a:t>
            </a:r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"Parameters": {</a:t>
            </a:r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SubnetID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"Type": "AWS::EC2::Subnet::Id",</a:t>
            </a:r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"Description": "Subnet to deploy EC2 instance into"</a:t>
            </a:r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en-US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SecurityGroupIDs</a:t>
            </a: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"Type":</a:t>
            </a:r>
          </a:p>
          <a:p>
            <a:pPr marL="0" lvl="0" indent="0">
              <a:buNone/>
            </a:pPr>
            <a:r>
              <a:rPr lang="en-US" sz="9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1628275" y="810800"/>
            <a:ext cx="5887500" cy="445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DIFFERENT FORMATS</a:t>
            </a:r>
            <a:endParaRPr dirty="0"/>
          </a:p>
        </p:txBody>
      </p:sp>
      <p:sp>
        <p:nvSpPr>
          <p:cNvPr id="110" name="Google Shape;110;p21"/>
          <p:cNvSpPr txBox="1">
            <a:spLocks noGrp="1"/>
          </p:cNvSpPr>
          <p:nvPr>
            <p:ph type="body" idx="2"/>
          </p:nvPr>
        </p:nvSpPr>
        <p:spPr>
          <a:xfrm>
            <a:off x="4794549" y="1428825"/>
            <a:ext cx="2721300" cy="290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YAML</a:t>
            </a:r>
            <a:endParaRPr b="1" dirty="0"/>
          </a:p>
          <a:p>
            <a:pPr marL="0" lvl="0" indent="0">
              <a:buNone/>
            </a:pP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AWSTemplateFormatVersion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: 2010-09-09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Parameters: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SubnetID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  Type: AWS::EC2::Subnet::Id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  Description: Subnet to deploy EC2 instance into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SecurityGroupIDs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  Type: List&lt;AWS::EC2::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SecurityGroup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::Id&gt;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  Description: List of Security Groups to add to EC2 instance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KeyName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  Type: AWS::EC2::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KeyPair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KeyName</a:t>
            </a:r>
            <a:endParaRPr lang="en-US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   Description: &gt;-</a:t>
            </a:r>
          </a:p>
          <a:p>
            <a:pPr marL="0" lv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1" name="Google Shape;111;p21"/>
          <p:cNvSpPr txBox="1">
            <a:spLocks noGrp="1"/>
          </p:cNvSpPr>
          <p:nvPr>
            <p:ph type="sldNum" idx="12"/>
          </p:nvPr>
        </p:nvSpPr>
        <p:spPr>
          <a:xfrm>
            <a:off x="4297650" y="4646800"/>
            <a:ext cx="548700" cy="4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albot template">
  <a:themeElements>
    <a:clrScheme name="Custom 347">
      <a:dk1>
        <a:srgbClr val="393B44"/>
      </a:dk1>
      <a:lt1>
        <a:srgbClr val="FFFFFF"/>
      </a:lt1>
      <a:dk2>
        <a:srgbClr val="98ADBE"/>
      </a:dk2>
      <a:lt2>
        <a:srgbClr val="F5F5F5"/>
      </a:lt2>
      <a:accent1>
        <a:srgbClr val="2768CF"/>
      </a:accent1>
      <a:accent2>
        <a:srgbClr val="39B5D8"/>
      </a:accent2>
      <a:accent3>
        <a:srgbClr val="F16A39"/>
      </a:accent3>
      <a:accent4>
        <a:srgbClr val="DA2323"/>
      </a:accent4>
      <a:accent5>
        <a:srgbClr val="FFE599"/>
      </a:accent5>
      <a:accent6>
        <a:srgbClr val="FFD966"/>
      </a:accent6>
      <a:hlink>
        <a:srgbClr val="0B8FB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1743</TotalTime>
  <Words>403</Words>
  <Application>Microsoft Macintosh PowerPoint</Application>
  <PresentationFormat>On-screen Show (16:9)</PresentationFormat>
  <Paragraphs>137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Patrick Hand SC</vt:lpstr>
      <vt:lpstr>Patrick Hand</vt:lpstr>
      <vt:lpstr>Arial</vt:lpstr>
      <vt:lpstr>Courier New</vt:lpstr>
      <vt:lpstr>Talbot template</vt:lpstr>
      <vt:lpstr>How to use AWS Cloud Formation Templates  by SANTIAGO VILLARREAL</vt:lpstr>
      <vt:lpstr>AGENDA</vt:lpstr>
      <vt:lpstr>Defining a template</vt:lpstr>
      <vt:lpstr>PowerPoint Presentation</vt:lpstr>
      <vt:lpstr>WHAT IS A CLOUDFORMATION TEMPLATE</vt:lpstr>
      <vt:lpstr>Cloud Formation STACK</vt:lpstr>
      <vt:lpstr>BASIC OPERATIONS</vt:lpstr>
      <vt:lpstr>KEY CONCEPT:   INFRASTRUCTURE AS CODE</vt:lpstr>
      <vt:lpstr>DIFFERENT FORMATS</vt:lpstr>
      <vt:lpstr>BEST PRACTICES</vt:lpstr>
      <vt:lpstr>PowerPoint Presentation</vt:lpstr>
      <vt:lpstr>PowerPoint Presentation</vt:lpstr>
      <vt:lpstr>PowerPoint Presentation</vt:lpstr>
      <vt:lpstr>PowerPoint Presentation</vt:lpstr>
      <vt:lpstr>process is easy</vt:lpstr>
      <vt:lpstr>DIFFERENT CODING </vt:lpstr>
      <vt:lpstr>AWS CLI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VILLARREAL, SANTIAGO [AG-Contractor/5000]</cp:lastModifiedBy>
  <cp:revision>1</cp:revision>
  <dcterms:modified xsi:type="dcterms:W3CDTF">2019-08-22T12:52:10Z</dcterms:modified>
</cp:coreProperties>
</file>